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2" r:id="rId2"/>
    <p:sldId id="256" r:id="rId3"/>
    <p:sldId id="258" r:id="rId4"/>
    <p:sldId id="259" r:id="rId5"/>
    <p:sldId id="261" r:id="rId6"/>
    <p:sldId id="257" r:id="rId7"/>
    <p:sldId id="260" r:id="rId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415"/>
    <a:srgbClr val="01F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/>
    <p:restoredTop sz="96405"/>
  </p:normalViewPr>
  <p:slideViewPr>
    <p:cSldViewPr snapToGrid="0" showGuides="1">
      <p:cViewPr varScale="1">
        <p:scale>
          <a:sx n="73" d="100"/>
          <a:sy n="73" d="100"/>
        </p:scale>
        <p:origin x="54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ELIA TREJOS LEAL" userId="11ded669-9612-4c8f-a64f-c77740e843f4" providerId="ADAL" clId="{37B835FD-8675-4486-82DD-1C45A471FC82}"/>
    <pc:docChg chg="undo custSel modSld">
      <pc:chgData name="CLAUDIA ELIA TREJOS LEAL" userId="11ded669-9612-4c8f-a64f-c77740e843f4" providerId="ADAL" clId="{37B835FD-8675-4486-82DD-1C45A471FC82}" dt="2023-01-09T14:35:29.252" v="28" actId="2711"/>
      <pc:docMkLst>
        <pc:docMk/>
      </pc:docMkLst>
      <pc:sldChg chg="modSp mod">
        <pc:chgData name="CLAUDIA ELIA TREJOS LEAL" userId="11ded669-9612-4c8f-a64f-c77740e843f4" providerId="ADAL" clId="{37B835FD-8675-4486-82DD-1C45A471FC82}" dt="2023-01-09T14:33:18.013" v="12" actId="2711"/>
        <pc:sldMkLst>
          <pc:docMk/>
          <pc:sldMk cId="3391819723" sldId="256"/>
        </pc:sldMkLst>
        <pc:spChg chg="mod">
          <ac:chgData name="CLAUDIA ELIA TREJOS LEAL" userId="11ded669-9612-4c8f-a64f-c77740e843f4" providerId="ADAL" clId="{37B835FD-8675-4486-82DD-1C45A471FC82}" dt="2023-01-09T14:33:01.220" v="7" actId="2711"/>
          <ac:spMkLst>
            <pc:docMk/>
            <pc:sldMk cId="3391819723" sldId="256"/>
            <ac:spMk id="5" creationId="{358A1857-2B00-9FC6-3F6B-470F58DFF045}"/>
          </ac:spMkLst>
        </pc:spChg>
        <pc:spChg chg="mod">
          <ac:chgData name="CLAUDIA ELIA TREJOS LEAL" userId="11ded669-9612-4c8f-a64f-c77740e843f4" providerId="ADAL" clId="{37B835FD-8675-4486-82DD-1C45A471FC82}" dt="2023-01-09T14:33:18.013" v="12" actId="2711"/>
          <ac:spMkLst>
            <pc:docMk/>
            <pc:sldMk cId="3391819723" sldId="256"/>
            <ac:spMk id="6" creationId="{580F8B0E-E30B-13F1-0EF2-49E4C2686E74}"/>
          </ac:spMkLst>
        </pc:spChg>
      </pc:sldChg>
      <pc:sldChg chg="modSp mod">
        <pc:chgData name="CLAUDIA ELIA TREJOS LEAL" userId="11ded669-9612-4c8f-a64f-c77740e843f4" providerId="ADAL" clId="{37B835FD-8675-4486-82DD-1C45A471FC82}" dt="2023-01-09T14:35:29.252" v="28" actId="2711"/>
        <pc:sldMkLst>
          <pc:docMk/>
          <pc:sldMk cId="362977675" sldId="258"/>
        </pc:sldMkLst>
        <pc:spChg chg="mod">
          <ac:chgData name="CLAUDIA ELIA TREJOS LEAL" userId="11ded669-9612-4c8f-a64f-c77740e843f4" providerId="ADAL" clId="{37B835FD-8675-4486-82DD-1C45A471FC82}" dt="2023-01-09T14:33:26.973" v="13" actId="2711"/>
          <ac:spMkLst>
            <pc:docMk/>
            <pc:sldMk cId="362977675" sldId="258"/>
            <ac:spMk id="5" creationId="{358A1857-2B00-9FC6-3F6B-470F58DFF045}"/>
          </ac:spMkLst>
        </pc:spChg>
        <pc:spChg chg="mod">
          <ac:chgData name="CLAUDIA ELIA TREJOS LEAL" userId="11ded669-9612-4c8f-a64f-c77740e843f4" providerId="ADAL" clId="{37B835FD-8675-4486-82DD-1C45A471FC82}" dt="2023-01-09T14:35:29.252" v="28" actId="2711"/>
          <ac:spMkLst>
            <pc:docMk/>
            <pc:sldMk cId="362977675" sldId="258"/>
            <ac:spMk id="6" creationId="{580F8B0E-E30B-13F1-0EF2-49E4C2686E74}"/>
          </ac:spMkLst>
        </pc:spChg>
      </pc:sldChg>
      <pc:sldChg chg="modSp mod">
        <pc:chgData name="CLAUDIA ELIA TREJOS LEAL" userId="11ded669-9612-4c8f-a64f-c77740e843f4" providerId="ADAL" clId="{37B835FD-8675-4486-82DD-1C45A471FC82}" dt="2023-01-09T14:35:18.231" v="27" actId="2711"/>
        <pc:sldMkLst>
          <pc:docMk/>
          <pc:sldMk cId="562170228" sldId="259"/>
        </pc:sldMkLst>
        <pc:spChg chg="mod">
          <ac:chgData name="CLAUDIA ELIA TREJOS LEAL" userId="11ded669-9612-4c8f-a64f-c77740e843f4" providerId="ADAL" clId="{37B835FD-8675-4486-82DD-1C45A471FC82}" dt="2023-01-09T14:34:28.889" v="22" actId="2711"/>
          <ac:spMkLst>
            <pc:docMk/>
            <pc:sldMk cId="562170228" sldId="259"/>
            <ac:spMk id="3" creationId="{611706A6-DACE-421D-8AE7-D3348BD70C4D}"/>
          </ac:spMkLst>
        </pc:spChg>
        <pc:spChg chg="mod">
          <ac:chgData name="CLAUDIA ELIA TREJOS LEAL" userId="11ded669-9612-4c8f-a64f-c77740e843f4" providerId="ADAL" clId="{37B835FD-8675-4486-82DD-1C45A471FC82}" dt="2023-01-09T14:34:02.166" v="17" actId="2711"/>
          <ac:spMkLst>
            <pc:docMk/>
            <pc:sldMk cId="562170228" sldId="259"/>
            <ac:spMk id="5" creationId="{358A1857-2B00-9FC6-3F6B-470F58DFF045}"/>
          </ac:spMkLst>
        </pc:spChg>
        <pc:spChg chg="mod">
          <ac:chgData name="CLAUDIA ELIA TREJOS LEAL" userId="11ded669-9612-4c8f-a64f-c77740e843f4" providerId="ADAL" clId="{37B835FD-8675-4486-82DD-1C45A471FC82}" dt="2023-01-09T14:35:18.231" v="27" actId="2711"/>
          <ac:spMkLst>
            <pc:docMk/>
            <pc:sldMk cId="562170228" sldId="259"/>
            <ac:spMk id="6" creationId="{580F8B0E-E30B-13F1-0EF2-49E4C2686E74}"/>
          </ac:spMkLst>
        </pc:spChg>
        <pc:spChg chg="mod">
          <ac:chgData name="CLAUDIA ELIA TREJOS LEAL" userId="11ded669-9612-4c8f-a64f-c77740e843f4" providerId="ADAL" clId="{37B835FD-8675-4486-82DD-1C45A471FC82}" dt="2023-01-09T14:34:22.560" v="21" actId="1076"/>
          <ac:spMkLst>
            <pc:docMk/>
            <pc:sldMk cId="562170228" sldId="259"/>
            <ac:spMk id="18" creationId="{E6D51781-CB14-BF93-C377-77D2E932E950}"/>
          </ac:spMkLst>
        </pc:spChg>
      </pc:sldChg>
      <pc:sldChg chg="modSp mod">
        <pc:chgData name="CLAUDIA ELIA TREJOS LEAL" userId="11ded669-9612-4c8f-a64f-c77740e843f4" providerId="ADAL" clId="{37B835FD-8675-4486-82DD-1C45A471FC82}" dt="2023-01-09T14:35:06.182" v="26" actId="2711"/>
        <pc:sldMkLst>
          <pc:docMk/>
          <pc:sldMk cId="3555531843" sldId="261"/>
        </pc:sldMkLst>
        <pc:spChg chg="mod">
          <ac:chgData name="CLAUDIA ELIA TREJOS LEAL" userId="11ded669-9612-4c8f-a64f-c77740e843f4" providerId="ADAL" clId="{37B835FD-8675-4486-82DD-1C45A471FC82}" dt="2023-01-09T14:35:06.182" v="26" actId="2711"/>
          <ac:spMkLst>
            <pc:docMk/>
            <pc:sldMk cId="3555531843" sldId="261"/>
            <ac:spMk id="3" creationId="{611706A6-DACE-421D-8AE7-D3348BD70C4D}"/>
          </ac:spMkLst>
        </pc:spChg>
        <pc:spChg chg="mod">
          <ac:chgData name="CLAUDIA ELIA TREJOS LEAL" userId="11ded669-9612-4c8f-a64f-c77740e843f4" providerId="ADAL" clId="{37B835FD-8675-4486-82DD-1C45A471FC82}" dt="2023-01-09T14:34:39.568" v="23" actId="2711"/>
          <ac:spMkLst>
            <pc:docMk/>
            <pc:sldMk cId="3555531843" sldId="261"/>
            <ac:spMk id="5" creationId="{358A1857-2B00-9FC6-3F6B-470F58DFF045}"/>
          </ac:spMkLst>
        </pc:spChg>
        <pc:spChg chg="mod">
          <ac:chgData name="CLAUDIA ELIA TREJOS LEAL" userId="11ded669-9612-4c8f-a64f-c77740e843f4" providerId="ADAL" clId="{37B835FD-8675-4486-82DD-1C45A471FC82}" dt="2023-01-09T14:34:49.362" v="24" actId="2711"/>
          <ac:spMkLst>
            <pc:docMk/>
            <pc:sldMk cId="3555531843" sldId="261"/>
            <ac:spMk id="6" creationId="{580F8B0E-E30B-13F1-0EF2-49E4C2686E74}"/>
          </ac:spMkLst>
        </pc:spChg>
      </pc:sldChg>
      <pc:sldChg chg="modSp mod">
        <pc:chgData name="CLAUDIA ELIA TREJOS LEAL" userId="11ded669-9612-4c8f-a64f-c77740e843f4" providerId="ADAL" clId="{37B835FD-8675-4486-82DD-1C45A471FC82}" dt="2023-01-09T14:32:28.326" v="6" actId="2711"/>
        <pc:sldMkLst>
          <pc:docMk/>
          <pc:sldMk cId="1594631780" sldId="262"/>
        </pc:sldMkLst>
        <pc:spChg chg="mod">
          <ac:chgData name="CLAUDIA ELIA TREJOS LEAL" userId="11ded669-9612-4c8f-a64f-c77740e843f4" providerId="ADAL" clId="{37B835FD-8675-4486-82DD-1C45A471FC82}" dt="2023-01-09T14:12:18.195" v="1" actId="2711"/>
          <ac:spMkLst>
            <pc:docMk/>
            <pc:sldMk cId="1594631780" sldId="262"/>
            <ac:spMk id="5" creationId="{358A1857-2B00-9FC6-3F6B-470F58DFF045}"/>
          </ac:spMkLst>
        </pc:spChg>
        <pc:spChg chg="mod">
          <ac:chgData name="CLAUDIA ELIA TREJOS LEAL" userId="11ded669-9612-4c8f-a64f-c77740e843f4" providerId="ADAL" clId="{37B835FD-8675-4486-82DD-1C45A471FC82}" dt="2023-01-09T14:32:28.326" v="6" actId="2711"/>
          <ac:spMkLst>
            <pc:docMk/>
            <pc:sldMk cId="1594631780" sldId="262"/>
            <ac:spMk id="6" creationId="{580F8B0E-E30B-13F1-0EF2-49E4C2686E74}"/>
          </ac:spMkLst>
        </pc:spChg>
      </pc:sldChg>
    </pc:docChg>
  </pc:docChgLst>
  <pc:docChgLst>
    <pc:chgData name="CLAUDIA ELIA TREJOS LEAL" userId="11ded669-9612-4c8f-a64f-c77740e843f4" providerId="ADAL" clId="{2BC8C8B9-A992-4311-A0D8-EDC4EA371E68}"/>
    <pc:docChg chg="modSld">
      <pc:chgData name="CLAUDIA ELIA TREJOS LEAL" userId="11ded669-9612-4c8f-a64f-c77740e843f4" providerId="ADAL" clId="{2BC8C8B9-A992-4311-A0D8-EDC4EA371E68}" dt="2022-12-19T21:04:24.417" v="8" actId="1076"/>
      <pc:docMkLst>
        <pc:docMk/>
      </pc:docMkLst>
      <pc:sldChg chg="addSp modSp mod">
        <pc:chgData name="CLAUDIA ELIA TREJOS LEAL" userId="11ded669-9612-4c8f-a64f-c77740e843f4" providerId="ADAL" clId="{2BC8C8B9-A992-4311-A0D8-EDC4EA371E68}" dt="2022-12-19T21:04:24.417" v="8" actId="1076"/>
        <pc:sldMkLst>
          <pc:docMk/>
          <pc:sldMk cId="1594631780" sldId="262"/>
        </pc:sldMkLst>
        <pc:spChg chg="add mod ord">
          <ac:chgData name="CLAUDIA ELIA TREJOS LEAL" userId="11ded669-9612-4c8f-a64f-c77740e843f4" providerId="ADAL" clId="{2BC8C8B9-A992-4311-A0D8-EDC4EA371E68}" dt="2022-12-19T21:04:24.417" v="8" actId="1076"/>
          <ac:spMkLst>
            <pc:docMk/>
            <pc:sldMk cId="1594631780" sldId="262"/>
            <ac:spMk id="3" creationId="{FF736916-E6CC-0C91-9FB4-20B7218002EC}"/>
          </ac:spMkLst>
        </pc:spChg>
        <pc:spChg chg="mod">
          <ac:chgData name="CLAUDIA ELIA TREJOS LEAL" userId="11ded669-9612-4c8f-a64f-c77740e843f4" providerId="ADAL" clId="{2BC8C8B9-A992-4311-A0D8-EDC4EA371E68}" dt="2022-12-19T19:09:31.844" v="6" actId="207"/>
          <ac:spMkLst>
            <pc:docMk/>
            <pc:sldMk cId="1594631780" sldId="262"/>
            <ac:spMk id="5" creationId="{358A1857-2B00-9FC6-3F6B-470F58DFF045}"/>
          </ac:spMkLst>
        </pc:spChg>
        <pc:spChg chg="mod">
          <ac:chgData name="CLAUDIA ELIA TREJOS LEAL" userId="11ded669-9612-4c8f-a64f-c77740e843f4" providerId="ADAL" clId="{2BC8C8B9-A992-4311-A0D8-EDC4EA371E68}" dt="2022-12-19T19:09:37.826" v="7" actId="207"/>
          <ac:spMkLst>
            <pc:docMk/>
            <pc:sldMk cId="1594631780" sldId="262"/>
            <ac:spMk id="6" creationId="{580F8B0E-E30B-13F1-0EF2-49E4C2686E7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9DC33-AF0F-AA45-A053-DC53B4F62A36}" type="datetimeFigureOut">
              <a:rPr lang="es-CL" smtClean="0"/>
              <a:t>26-01-2023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5183A-35DD-3947-A0A9-9C2C7B336C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9726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BD93AD-5F5E-BB4B-28C8-A111C9BA0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438B36-322A-9A1E-2AE2-D7C4BC2DE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1F69C6-86D1-CC70-9F7D-7799DEB7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B93D-317C-B946-B28A-3F994752E4B9}" type="datetime1">
              <a:rPr lang="es-CL" smtClean="0"/>
              <a:t>26-01-2023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CDB820-8B97-5F74-A860-74B34B2D2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5CBED3-A6A7-977D-EFE5-EF3C7546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B1C2-E50D-374D-9C49-93DDBB89B5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4058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CC1CB5-7617-EA96-BD45-42AB411C5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6BFB32-04D4-A733-75CE-1298636E3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3EC75F-C356-84F7-5A2F-CB63D2BCE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8AC0-95E7-534D-BEC7-FA231A13DA5D}" type="datetime1">
              <a:rPr lang="es-CL" smtClean="0"/>
              <a:t>26-01-2023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648EE0-EF66-2A1D-76BA-E6425AA9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B5378F-AE44-147C-1058-69B917F9B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B1C2-E50D-374D-9C49-93DDBB89B5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956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12EA1-7446-9124-2226-73465103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AC4DD0-63E3-A215-388C-9B1CEE940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B18CBB-180F-3F19-E8F8-8A7AF4B3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607F-A9AD-7048-B437-3612C6263480}" type="datetime1">
              <a:rPr lang="es-CL" smtClean="0"/>
              <a:t>26-01-2023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91A6A6-0867-AB92-1F14-7E3B485E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699EFC-110D-74A0-6E95-36D6FDC54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B1C2-E50D-374D-9C49-93DDBB89B5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628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05D54-3722-F618-9C3E-B7EE9CB35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599DAC-97F5-D6B4-C9D3-B169E0092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31E652-157B-8B68-3DF4-01A36FAD4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F2DC30-8375-8291-709D-C73AEA86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CEC2B-473E-224A-B2AE-48CED338B9B8}" type="datetime1">
              <a:rPr lang="es-CL" smtClean="0"/>
              <a:t>26-01-2023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1B77028-4052-1081-C9D2-29E7DF19F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C14BA9-37DE-73FD-2D0B-30D6FC606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B1C2-E50D-374D-9C49-93DDBB89B5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5309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1D48B7-8317-D376-8D0C-F3A4BA08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7077EC6-1B23-8E3C-79B1-2D20CBFFA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4F314F-8A24-0113-88D0-27593026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EDDA07-C663-71BF-4DA5-AFF3E90B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664" y="6356350"/>
            <a:ext cx="737135" cy="365125"/>
          </a:xfrm>
        </p:spPr>
        <p:txBody>
          <a:bodyPr/>
          <a:lstStyle>
            <a:lvl1pPr>
              <a:defRPr/>
            </a:lvl1pPr>
          </a:lstStyle>
          <a:p>
            <a:fld id="{1474108A-14DB-7C4F-8944-0320326CBA3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77952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53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ADA1DE0-94D0-5374-6236-607A2E001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55D96-E9FC-1790-7118-B57CA2A8A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83137C-3CA4-B7AE-3745-9D62FD493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E6878-4E93-4946-8921-A5CBC33DE771}" type="datetime1">
              <a:rPr lang="es-CL" smtClean="0"/>
              <a:t>26-01-2023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47EB19-D45E-81B4-1478-69876FAFA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560C32-B4BC-CBC4-5F54-389D4B6B9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6B1C2-E50D-374D-9C49-93DDBB89B5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031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7" r:id="rId5"/>
    <p:sldLayoutId id="2147483655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F736916-E6CC-0C91-9FB4-20B7218002EC}"/>
              </a:ext>
            </a:extLst>
          </p:cNvPr>
          <p:cNvSpPr/>
          <p:nvPr/>
        </p:nvSpPr>
        <p:spPr>
          <a:xfrm>
            <a:off x="697829" y="-405039"/>
            <a:ext cx="635216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AC29E7-5A5A-2680-DBBE-787C00C70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69"/>
          <a:stretch/>
        </p:blipFill>
        <p:spPr>
          <a:xfrm>
            <a:off x="6712087" y="0"/>
            <a:ext cx="5479913" cy="685800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58A1857-2B00-9FC6-3F6B-470F58DFF045}"/>
              </a:ext>
            </a:extLst>
          </p:cNvPr>
          <p:cNvSpPr txBox="1">
            <a:spLocks/>
          </p:cNvSpPr>
          <p:nvPr/>
        </p:nvSpPr>
        <p:spPr>
          <a:xfrm>
            <a:off x="916541" y="2453154"/>
            <a:ext cx="4813050" cy="21223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4800" dirty="0">
                <a:solidFill>
                  <a:schemeClr val="bg1"/>
                </a:solidFill>
                <a:latin typeface="Replica Pro" panose="020B0504020101020102" pitchFamily="34" charset="0"/>
              </a:rPr>
              <a:t>Título de la Presentación tercera línea</a:t>
            </a:r>
            <a:endParaRPr lang="es-CL" sz="3600" dirty="0">
              <a:solidFill>
                <a:schemeClr val="bg1"/>
              </a:solidFill>
              <a:latin typeface="Replica Pro" panose="020B0504020101020102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80F8B0E-E30B-13F1-0EF2-49E4C2686E74}"/>
              </a:ext>
            </a:extLst>
          </p:cNvPr>
          <p:cNvSpPr txBox="1"/>
          <p:nvPr/>
        </p:nvSpPr>
        <p:spPr>
          <a:xfrm>
            <a:off x="916541" y="4699000"/>
            <a:ext cx="49200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bg1"/>
                </a:solidFill>
                <a:latin typeface="Replica Pro Light" panose="020B0404020101020102" pitchFamily="34" charset="0"/>
              </a:rPr>
              <a:t>Subtítulo subtítulo subtítulo </a:t>
            </a:r>
            <a:r>
              <a:rPr lang="es-CL" sz="2400" dirty="0" err="1">
                <a:solidFill>
                  <a:schemeClr val="bg1"/>
                </a:solidFill>
                <a:latin typeface="Replica Pro Light" panose="020B0404020101020102" pitchFamily="34" charset="0"/>
              </a:rPr>
              <a:t>Curabitur</a:t>
            </a:r>
            <a:r>
              <a:rPr lang="es-CL" sz="2400" dirty="0">
                <a:solidFill>
                  <a:schemeClr val="bg1"/>
                </a:solidFill>
                <a:latin typeface="Replica Pro Light" panose="020B0404020101020102" pitchFamily="34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Replica Pro Light" panose="020B0404020101020102" pitchFamily="34" charset="0"/>
              </a:rPr>
              <a:t>blandit</a:t>
            </a:r>
            <a:r>
              <a:rPr lang="es-CL" sz="2400" dirty="0">
                <a:solidFill>
                  <a:schemeClr val="bg1"/>
                </a:solidFill>
                <a:latin typeface="Replica Pro Light" panose="020B0404020101020102" pitchFamily="34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Replica Pro Light" panose="020B0404020101020102" pitchFamily="34" charset="0"/>
              </a:rPr>
              <a:t>tempus</a:t>
            </a:r>
            <a:r>
              <a:rPr lang="es-CL" sz="2400" dirty="0">
                <a:solidFill>
                  <a:schemeClr val="bg1"/>
                </a:solidFill>
                <a:latin typeface="Replica Pro Light" panose="020B0404020101020102" pitchFamily="34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Replica Pro Light" panose="020B0404020101020102" pitchFamily="34" charset="0"/>
              </a:rPr>
              <a:t>porttitor</a:t>
            </a:r>
            <a:r>
              <a:rPr lang="es-CL" sz="2400" dirty="0">
                <a:solidFill>
                  <a:schemeClr val="bg1"/>
                </a:solidFill>
                <a:latin typeface="Replica Pro Light" panose="020B0404020101020102" pitchFamily="34" charset="0"/>
              </a:rPr>
              <a:t>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6989ECC-BE93-8F91-01EF-8ED823780A32}"/>
              </a:ext>
            </a:extLst>
          </p:cNvPr>
          <p:cNvSpPr/>
          <p:nvPr/>
        </p:nvSpPr>
        <p:spPr>
          <a:xfrm>
            <a:off x="0" y="0"/>
            <a:ext cx="359923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13E3E1C-7F3A-6681-F061-9D036130E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20" y="1811321"/>
            <a:ext cx="446713" cy="44671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029D08D-33C3-319E-97A7-27F56A3CEF26}"/>
              </a:ext>
            </a:extLst>
          </p:cNvPr>
          <p:cNvSpPr/>
          <p:nvPr/>
        </p:nvSpPr>
        <p:spPr>
          <a:xfrm>
            <a:off x="8318090" y="3736258"/>
            <a:ext cx="3873910" cy="3121742"/>
          </a:xfrm>
          <a:prstGeom prst="rect">
            <a:avLst/>
          </a:prstGeom>
          <a:gradFill flip="none" rotWithShape="1">
            <a:gsLst>
              <a:gs pos="0">
                <a:srgbClr val="EE6415">
                  <a:alpha val="95000"/>
                  <a:lumMod val="100000"/>
                </a:srgbClr>
              </a:gs>
              <a:gs pos="53000">
                <a:schemeClr val="accent1">
                  <a:tint val="23500"/>
                  <a:satMod val="16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890AEF-9121-D1AB-A15C-F29971547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220" y="405039"/>
            <a:ext cx="2498387" cy="4556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296F977-68D9-BC3C-A1C9-94107A95E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7404" y="6264614"/>
            <a:ext cx="3754141" cy="25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31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D5DC297-1D6E-EFE7-58E8-4A6BD1DBB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9" t="21" r="22683" b="-21"/>
          <a:stretch/>
        </p:blipFill>
        <p:spPr>
          <a:xfrm>
            <a:off x="6712085" y="10063"/>
            <a:ext cx="5478758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58A1857-2B00-9FC6-3F6B-470F58DFF045}"/>
              </a:ext>
            </a:extLst>
          </p:cNvPr>
          <p:cNvSpPr txBox="1">
            <a:spLocks/>
          </p:cNvSpPr>
          <p:nvPr/>
        </p:nvSpPr>
        <p:spPr>
          <a:xfrm>
            <a:off x="916541" y="2453154"/>
            <a:ext cx="4813050" cy="21223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4800" dirty="0">
                <a:latin typeface="Replica Pro" panose="020B0504020101020102" pitchFamily="34" charset="0"/>
              </a:rPr>
              <a:t>Título de la Presentación tercera línea</a:t>
            </a:r>
            <a:endParaRPr lang="es-CL" sz="3600" dirty="0">
              <a:latin typeface="Replica Pro" panose="020B0504020101020102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80F8B0E-E30B-13F1-0EF2-49E4C2686E74}"/>
              </a:ext>
            </a:extLst>
          </p:cNvPr>
          <p:cNvSpPr txBox="1"/>
          <p:nvPr/>
        </p:nvSpPr>
        <p:spPr>
          <a:xfrm>
            <a:off x="916541" y="4699000"/>
            <a:ext cx="49200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Subtítulo subtítulo subtítulo </a:t>
            </a:r>
            <a:r>
              <a:rPr lang="es-CL" sz="2400" dirty="0" err="1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Curabitur</a:t>
            </a:r>
            <a:r>
              <a:rPr lang="es-CL" sz="2400" dirty="0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 </a:t>
            </a:r>
            <a:r>
              <a:rPr lang="es-CL" sz="2400" dirty="0" err="1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blandit</a:t>
            </a:r>
            <a:r>
              <a:rPr lang="es-CL" sz="2400" dirty="0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 </a:t>
            </a:r>
            <a:r>
              <a:rPr lang="es-CL" sz="2400" dirty="0" err="1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tempus</a:t>
            </a:r>
            <a:r>
              <a:rPr lang="es-CL" sz="2400" dirty="0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 </a:t>
            </a:r>
            <a:r>
              <a:rPr lang="es-CL" sz="2400" dirty="0" err="1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porttitor</a:t>
            </a:r>
            <a:r>
              <a:rPr lang="es-CL" sz="2400" dirty="0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6989ECC-BE93-8F91-01EF-8ED823780A32}"/>
              </a:ext>
            </a:extLst>
          </p:cNvPr>
          <p:cNvSpPr/>
          <p:nvPr/>
        </p:nvSpPr>
        <p:spPr>
          <a:xfrm>
            <a:off x="0" y="0"/>
            <a:ext cx="359923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13E3E1C-7F3A-6681-F061-9D036130E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20" y="1811321"/>
            <a:ext cx="446713" cy="44671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029D08D-33C3-319E-97A7-27F56A3CEF26}"/>
              </a:ext>
            </a:extLst>
          </p:cNvPr>
          <p:cNvSpPr/>
          <p:nvPr/>
        </p:nvSpPr>
        <p:spPr>
          <a:xfrm>
            <a:off x="7924800" y="3264310"/>
            <a:ext cx="4267200" cy="3593690"/>
          </a:xfrm>
          <a:prstGeom prst="rect">
            <a:avLst/>
          </a:prstGeom>
          <a:gradFill flip="none" rotWithShape="1">
            <a:gsLst>
              <a:gs pos="0">
                <a:srgbClr val="EE6415">
                  <a:alpha val="95000"/>
                  <a:lumMod val="100000"/>
                </a:srgbClr>
              </a:gs>
              <a:gs pos="53000">
                <a:schemeClr val="accent1">
                  <a:tint val="23500"/>
                  <a:satMod val="16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890AEF-9121-D1AB-A15C-F29971547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220" y="405039"/>
            <a:ext cx="2498387" cy="4556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296F977-68D9-BC3C-A1C9-94107A95E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7404" y="6264614"/>
            <a:ext cx="3754141" cy="25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19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58A1857-2B00-9FC6-3F6B-470F58DFF045}"/>
              </a:ext>
            </a:extLst>
          </p:cNvPr>
          <p:cNvSpPr txBox="1">
            <a:spLocks/>
          </p:cNvSpPr>
          <p:nvPr/>
        </p:nvSpPr>
        <p:spPr>
          <a:xfrm>
            <a:off x="916540" y="2101174"/>
            <a:ext cx="9774157" cy="15807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4800" dirty="0">
                <a:latin typeface="Replica Pro" panose="020B0504020101020102" pitchFamily="34" charset="0"/>
              </a:rPr>
              <a:t>Título de Capítulo</a:t>
            </a:r>
          </a:p>
          <a:p>
            <a:pPr algn="l"/>
            <a:r>
              <a:rPr lang="es-CL" sz="4800" dirty="0">
                <a:latin typeface="Replica Pro" panose="020B0504020101020102" pitchFamily="34" charset="0"/>
              </a:rPr>
              <a:t>largo segunda línea</a:t>
            </a:r>
            <a:endParaRPr lang="es-CL" sz="3600" dirty="0">
              <a:latin typeface="Replica Pro" panose="020B0504020101020102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80F8B0E-E30B-13F1-0EF2-49E4C2686E74}"/>
              </a:ext>
            </a:extLst>
          </p:cNvPr>
          <p:cNvSpPr txBox="1"/>
          <p:nvPr/>
        </p:nvSpPr>
        <p:spPr>
          <a:xfrm>
            <a:off x="916541" y="4024278"/>
            <a:ext cx="9102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Subtítulo subtítulo subtítulo </a:t>
            </a:r>
            <a:r>
              <a:rPr lang="es-CL" sz="2400" dirty="0" err="1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Curabitur</a:t>
            </a:r>
            <a:r>
              <a:rPr lang="es-CL" sz="2400" dirty="0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 </a:t>
            </a:r>
            <a:r>
              <a:rPr lang="es-CL" sz="2400" dirty="0" err="1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blandit</a:t>
            </a:r>
            <a:r>
              <a:rPr lang="es-CL" sz="2400" dirty="0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 </a:t>
            </a:r>
            <a:r>
              <a:rPr lang="es-CL" sz="2400" dirty="0" err="1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tempus</a:t>
            </a:r>
            <a:r>
              <a:rPr lang="es-CL" sz="2400" dirty="0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 </a:t>
            </a:r>
            <a:r>
              <a:rPr lang="es-CL" sz="2400" dirty="0" err="1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porttitor</a:t>
            </a:r>
            <a:r>
              <a:rPr lang="es-CL" sz="2400" dirty="0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6989ECC-BE93-8F91-01EF-8ED823780A32}"/>
              </a:ext>
            </a:extLst>
          </p:cNvPr>
          <p:cNvSpPr/>
          <p:nvPr/>
        </p:nvSpPr>
        <p:spPr>
          <a:xfrm>
            <a:off x="0" y="0"/>
            <a:ext cx="359923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CB9CA6-F4A4-A7A9-6F09-3E9C8CEB1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20" y="1483281"/>
            <a:ext cx="446713" cy="44671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6431DA-12F4-DDDE-1EF1-2D3D1F850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665" y="275465"/>
            <a:ext cx="1986064" cy="13689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5508752-C812-628A-9B51-DC75C9AA56A9}"/>
              </a:ext>
            </a:extLst>
          </p:cNvPr>
          <p:cNvSpPr/>
          <p:nvPr/>
        </p:nvSpPr>
        <p:spPr>
          <a:xfrm>
            <a:off x="9416374" y="4485944"/>
            <a:ext cx="2775626" cy="2372056"/>
          </a:xfrm>
          <a:prstGeom prst="rect">
            <a:avLst/>
          </a:prstGeom>
          <a:gradFill flip="none" rotWithShape="1">
            <a:gsLst>
              <a:gs pos="0">
                <a:srgbClr val="EE6415">
                  <a:alpha val="95000"/>
                  <a:lumMod val="100000"/>
                </a:srgbClr>
              </a:gs>
              <a:gs pos="53000">
                <a:schemeClr val="accent1">
                  <a:tint val="23500"/>
                  <a:satMod val="16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2977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58A1857-2B00-9FC6-3F6B-470F58DFF045}"/>
              </a:ext>
            </a:extLst>
          </p:cNvPr>
          <p:cNvSpPr txBox="1">
            <a:spLocks/>
          </p:cNvSpPr>
          <p:nvPr/>
        </p:nvSpPr>
        <p:spPr>
          <a:xfrm>
            <a:off x="1063005" y="650063"/>
            <a:ext cx="10579415" cy="4616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200" dirty="0">
                <a:latin typeface="Replica Pro" panose="020B0504020101020102" pitchFamily="34" charset="0"/>
              </a:rPr>
              <a:t>TÍTULO DIAPOSITIVA</a:t>
            </a:r>
            <a:endParaRPr lang="es-CL" sz="2000" dirty="0">
              <a:latin typeface="Replica Pro" panose="020B0504020101020102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80F8B0E-E30B-13F1-0EF2-49E4C2686E74}"/>
              </a:ext>
            </a:extLst>
          </p:cNvPr>
          <p:cNvSpPr txBox="1"/>
          <p:nvPr/>
        </p:nvSpPr>
        <p:spPr>
          <a:xfrm>
            <a:off x="1063006" y="1121457"/>
            <a:ext cx="10579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Subtítulo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11706A6-DACE-421D-8AE7-D3348BD70C4D}"/>
              </a:ext>
            </a:extLst>
          </p:cNvPr>
          <p:cNvSpPr txBox="1">
            <a:spLocks/>
          </p:cNvSpPr>
          <p:nvPr/>
        </p:nvSpPr>
        <p:spPr>
          <a:xfrm>
            <a:off x="1063005" y="1990028"/>
            <a:ext cx="9822246" cy="3620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latin typeface="Replica Pro" panose="020B0504020101020102" pitchFamily="34" charset="0"/>
              </a:rPr>
              <a:t>Contenido</a:t>
            </a:r>
            <a:endParaRPr lang="es-CL" sz="1400" dirty="0">
              <a:latin typeface="Replica Pro" panose="020B0504020101020102" pitchFamily="34" charset="0"/>
            </a:endParaRPr>
          </a:p>
        </p:txBody>
      </p:sp>
      <p:sp>
        <p:nvSpPr>
          <p:cNvPr id="4" name="Marcador de número de diapositiva 21">
            <a:extLst>
              <a:ext uri="{FF2B5EF4-FFF2-40B4-BE49-F238E27FC236}">
                <a16:creationId xmlns:a16="http://schemas.microsoft.com/office/drawing/2014/main" id="{6CC0DAF2-E133-F329-AD62-1CA978E8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11617308" y="6391072"/>
            <a:ext cx="574692" cy="365125"/>
          </a:xfrm>
        </p:spPr>
        <p:txBody>
          <a:bodyPr/>
          <a:lstStyle/>
          <a:p>
            <a:pPr algn="l"/>
            <a:fld id="{EFE78742-75CC-EA4B-9E96-C4CD64D7259A}" type="slidenum">
              <a:rPr lang="es-CL" sz="1600" smtClean="0">
                <a:solidFill>
                  <a:schemeClr val="bg2">
                    <a:lumMod val="25000"/>
                  </a:schemeClr>
                </a:solidFill>
                <a:latin typeface="Helvetica" pitchFamily="2" charset="0"/>
              </a:rPr>
              <a:t>4</a:t>
            </a:fld>
            <a:endParaRPr lang="es-CL" sz="1600" dirty="0">
              <a:solidFill>
                <a:schemeClr val="bg2">
                  <a:lumMod val="25000"/>
                </a:schemeClr>
              </a:solidFill>
              <a:latin typeface="Helvetica" pitchFamily="2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C51072C-A2E0-A2BF-991B-D2E3E5B72A39}"/>
              </a:ext>
            </a:extLst>
          </p:cNvPr>
          <p:cNvGrpSpPr/>
          <p:nvPr/>
        </p:nvGrpSpPr>
        <p:grpSpPr>
          <a:xfrm>
            <a:off x="0" y="6410528"/>
            <a:ext cx="11578397" cy="236592"/>
            <a:chOff x="0" y="6410528"/>
            <a:chExt cx="11578397" cy="236592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65E043C-675F-E284-5688-7470F24C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41805" y="6410528"/>
              <a:ext cx="236592" cy="236592"/>
            </a:xfrm>
            <a:prstGeom prst="rect">
              <a:avLst/>
            </a:prstGeom>
          </p:spPr>
        </p:pic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1140F19D-844E-221E-0661-8E578CE872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637392"/>
              <a:ext cx="11459183" cy="0"/>
            </a:xfrm>
            <a:prstGeom prst="line">
              <a:avLst/>
            </a:prstGeom>
            <a:ln>
              <a:solidFill>
                <a:srgbClr val="EE64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AC4CE7C1-CE8E-6AFB-73CA-04AEB86D0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80" y="613248"/>
            <a:ext cx="446713" cy="44671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6D51781-CB14-BF93-C377-77D2E932E950}"/>
              </a:ext>
            </a:extLst>
          </p:cNvPr>
          <p:cNvSpPr txBox="1"/>
          <p:nvPr/>
        </p:nvSpPr>
        <p:spPr>
          <a:xfrm>
            <a:off x="1025439" y="2417486"/>
            <a:ext cx="494868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CL" sz="2400" dirty="0">
              <a:latin typeface="Replica Pro Light" panose="020B0404020101020102" pitchFamily="34" charset="0"/>
            </a:endParaRPr>
          </a:p>
          <a:p>
            <a:pPr algn="l"/>
            <a:r>
              <a:rPr lang="es-CL" sz="1600" dirty="0" err="1">
                <a:latin typeface="Replica Pro Light" panose="020B0404020101020102" pitchFamily="34" charset="0"/>
              </a:rPr>
              <a:t>Etiam</a:t>
            </a:r>
            <a:r>
              <a:rPr lang="es-CL" sz="1600" dirty="0">
                <a:latin typeface="Replica Pro Light" panose="020B0404020101020102" pitchFamily="34" charset="0"/>
              </a:rPr>
              <a:t> porta </a:t>
            </a:r>
            <a:r>
              <a:rPr lang="es-CL" sz="1600" dirty="0" err="1">
                <a:latin typeface="Replica Pro Light" panose="020B0404020101020102" pitchFamily="34" charset="0"/>
              </a:rPr>
              <a:t>sem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malesuada</a:t>
            </a:r>
            <a:r>
              <a:rPr lang="es-CL" sz="1600" dirty="0">
                <a:latin typeface="Replica Pro Light" panose="020B0404020101020102" pitchFamily="34" charset="0"/>
              </a:rPr>
              <a:t> magna </a:t>
            </a:r>
            <a:r>
              <a:rPr lang="es-CL" sz="1600" dirty="0" err="1">
                <a:latin typeface="Replica Pro Light" panose="020B0404020101020102" pitchFamily="34" charset="0"/>
              </a:rPr>
              <a:t>mollis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euismod</a:t>
            </a:r>
            <a:r>
              <a:rPr lang="es-CL" sz="1600" dirty="0">
                <a:latin typeface="Replica Pro Light" panose="020B0404020101020102" pitchFamily="34" charset="0"/>
              </a:rPr>
              <a:t>. </a:t>
            </a:r>
            <a:r>
              <a:rPr lang="es-CL" sz="1600" dirty="0" err="1">
                <a:latin typeface="Replica Pro Light" panose="020B0404020101020102" pitchFamily="34" charset="0"/>
              </a:rPr>
              <a:t>Aenean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eu</a:t>
            </a:r>
            <a:r>
              <a:rPr lang="es-CL" sz="1600" dirty="0">
                <a:latin typeface="Replica Pro Light" panose="020B0404020101020102" pitchFamily="34" charset="0"/>
              </a:rPr>
              <a:t> leo </a:t>
            </a:r>
            <a:r>
              <a:rPr lang="es-CL" sz="1600" dirty="0" err="1">
                <a:latin typeface="Replica Pro Light" panose="020B0404020101020102" pitchFamily="34" charset="0"/>
              </a:rPr>
              <a:t>quam</a:t>
            </a:r>
            <a:r>
              <a:rPr lang="es-CL" sz="1600" dirty="0">
                <a:latin typeface="Replica Pro Light" panose="020B0404020101020102" pitchFamily="34" charset="0"/>
              </a:rPr>
              <a:t>. </a:t>
            </a:r>
            <a:r>
              <a:rPr lang="es-CL" sz="1600" dirty="0" err="1">
                <a:latin typeface="Replica Pro Light" panose="020B0404020101020102" pitchFamily="34" charset="0"/>
              </a:rPr>
              <a:t>Pellentesque</a:t>
            </a:r>
            <a:r>
              <a:rPr lang="es-CL" sz="1600" dirty="0">
                <a:latin typeface="Replica Pro Light" panose="020B0404020101020102" pitchFamily="34" charset="0"/>
              </a:rPr>
              <a:t> ornare </a:t>
            </a:r>
            <a:r>
              <a:rPr lang="es-CL" sz="1600" dirty="0" err="1">
                <a:latin typeface="Replica Pro Light" panose="020B0404020101020102" pitchFamily="34" charset="0"/>
              </a:rPr>
              <a:t>sem</a:t>
            </a:r>
            <a:r>
              <a:rPr lang="es-CL" sz="1600" dirty="0">
                <a:latin typeface="Replica Pro Light" panose="020B0404020101020102" pitchFamily="34" charset="0"/>
              </a:rPr>
              <a:t> lacinia </a:t>
            </a:r>
            <a:r>
              <a:rPr lang="es-CL" sz="1600" dirty="0" err="1">
                <a:latin typeface="Replica Pro Light" panose="020B0404020101020102" pitchFamily="34" charset="0"/>
              </a:rPr>
              <a:t>quam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venenatis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vestibulum</a:t>
            </a:r>
            <a:r>
              <a:rPr lang="es-CL" sz="1600" dirty="0">
                <a:latin typeface="Replica Pro Light" panose="020B0404020101020102" pitchFamily="34" charset="0"/>
              </a:rPr>
              <a:t>. </a:t>
            </a:r>
            <a:r>
              <a:rPr lang="es-CL" sz="1600" dirty="0" err="1">
                <a:latin typeface="Replica Pro Light" panose="020B0404020101020102" pitchFamily="34" charset="0"/>
              </a:rPr>
              <a:t>Vivamus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sagittis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lacus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vel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augue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laoreet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rutrum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faucibus</a:t>
            </a:r>
            <a:r>
              <a:rPr lang="es-CL" sz="1600" dirty="0">
                <a:latin typeface="Replica Pro Light" panose="020B0404020101020102" pitchFamily="34" charset="0"/>
              </a:rPr>
              <a:t> dolor auctor.</a:t>
            </a:r>
            <a:endParaRPr lang="es-CL" sz="2400" dirty="0">
              <a:latin typeface="Replica Pro Light" panose="020B0404020101020102" pitchFamily="34" charset="0"/>
            </a:endParaRPr>
          </a:p>
          <a:p>
            <a:pPr algn="l"/>
            <a:endParaRPr lang="es-CL" sz="2400" dirty="0">
              <a:latin typeface="Replica Pro Light" panose="020B0404020101020102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CL" sz="1600" dirty="0" err="1">
                <a:latin typeface="Replica Pro Light" panose="020B0404020101020102" pitchFamily="34" charset="0"/>
              </a:rPr>
              <a:t>Etiam</a:t>
            </a:r>
            <a:r>
              <a:rPr lang="es-CL" sz="1600" dirty="0">
                <a:latin typeface="Replica Pro Light" panose="020B0404020101020102" pitchFamily="34" charset="0"/>
              </a:rPr>
              <a:t> porta </a:t>
            </a:r>
            <a:r>
              <a:rPr lang="es-CL" sz="1600" dirty="0" err="1">
                <a:latin typeface="Replica Pro Light" panose="020B0404020101020102" pitchFamily="34" charset="0"/>
              </a:rPr>
              <a:t>sem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malesuada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CL" sz="1600" dirty="0">
                <a:latin typeface="Replica Pro Light" panose="020B0404020101020102" pitchFamily="34" charset="0"/>
              </a:rPr>
              <a:t>Magna </a:t>
            </a:r>
            <a:r>
              <a:rPr lang="es-CL" sz="1600" dirty="0" err="1">
                <a:latin typeface="Replica Pro Light" panose="020B0404020101020102" pitchFamily="34" charset="0"/>
              </a:rPr>
              <a:t>mollis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euismod</a:t>
            </a:r>
            <a:r>
              <a:rPr lang="es-CL" sz="1600" dirty="0">
                <a:latin typeface="Replica Pro Light" panose="020B0404020101020102" pitchFamily="34" charset="0"/>
              </a:rPr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CL" sz="1600" dirty="0" err="1">
                <a:latin typeface="Replica Pro Light" panose="020B0404020101020102" pitchFamily="34" charset="0"/>
              </a:rPr>
              <a:t>Aenean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eu</a:t>
            </a:r>
            <a:r>
              <a:rPr lang="es-CL" sz="1600" dirty="0">
                <a:latin typeface="Replica Pro Light" panose="020B0404020101020102" pitchFamily="34" charset="0"/>
              </a:rPr>
              <a:t> leo </a:t>
            </a:r>
            <a:r>
              <a:rPr lang="es-CL" sz="1600" dirty="0" err="1">
                <a:latin typeface="Replica Pro Light" panose="020B0404020101020102" pitchFamily="34" charset="0"/>
              </a:rPr>
              <a:t>quam</a:t>
            </a:r>
            <a:r>
              <a:rPr lang="es-CL" sz="1600" dirty="0">
                <a:latin typeface="Replica Pro Light" panose="020B0404020101020102" pitchFamily="34" charset="0"/>
              </a:rPr>
              <a:t>. </a:t>
            </a:r>
            <a:r>
              <a:rPr lang="es-CL" sz="1600" dirty="0" err="1">
                <a:latin typeface="Replica Pro Light" panose="020B0404020101020102" pitchFamily="34" charset="0"/>
              </a:rPr>
              <a:t>Pellentesque</a:t>
            </a:r>
            <a:r>
              <a:rPr lang="es-CL" sz="1600" dirty="0">
                <a:latin typeface="Replica Pro Light" panose="020B0404020101020102" pitchFamily="34" charset="0"/>
              </a:rPr>
              <a:t> ornare </a:t>
            </a:r>
            <a:r>
              <a:rPr lang="es-CL" sz="1600" dirty="0" err="1">
                <a:latin typeface="Replica Pro Light" panose="020B0404020101020102" pitchFamily="34" charset="0"/>
              </a:rPr>
              <a:t>sem</a:t>
            </a:r>
            <a:r>
              <a:rPr lang="es-CL" sz="1600" dirty="0">
                <a:latin typeface="Replica Pro Light" panose="020B0404020101020102" pitchFamily="34" charset="0"/>
              </a:rPr>
              <a:t> lacinia </a:t>
            </a:r>
            <a:r>
              <a:rPr lang="es-CL" sz="1600" dirty="0" err="1">
                <a:latin typeface="Replica Pro Light" panose="020B0404020101020102" pitchFamily="34" charset="0"/>
              </a:rPr>
              <a:t>quam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venenatis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vestibulum</a:t>
            </a:r>
            <a:r>
              <a:rPr lang="es-CL" sz="1600" dirty="0">
                <a:latin typeface="Replica Pro Light" panose="020B0404020101020102" pitchFamily="34" charset="0"/>
              </a:rPr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CL" sz="1600" dirty="0" err="1">
                <a:latin typeface="Replica Pro Light" panose="020B0404020101020102" pitchFamily="34" charset="0"/>
              </a:rPr>
              <a:t>Vivamus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sagittis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lacus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vel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augue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laoreet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rutrum</a:t>
            </a:r>
            <a:r>
              <a:rPr lang="es-CL" sz="1600" dirty="0">
                <a:latin typeface="Replica Pro Light" panose="020B0404020101020102" pitchFamily="34" charset="0"/>
              </a:rPr>
              <a:t> </a:t>
            </a:r>
            <a:r>
              <a:rPr lang="es-CL" sz="1600" dirty="0" err="1">
                <a:latin typeface="Replica Pro Light" panose="020B0404020101020102" pitchFamily="34" charset="0"/>
              </a:rPr>
              <a:t>faucibus</a:t>
            </a:r>
            <a:r>
              <a:rPr lang="es-CL" sz="1600" dirty="0">
                <a:latin typeface="Replica Pro Light" panose="020B0404020101020102" pitchFamily="34" charset="0"/>
              </a:rPr>
              <a:t> dolor auctor.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b="4278"/>
          <a:stretch/>
        </p:blipFill>
        <p:spPr>
          <a:xfrm>
            <a:off x="6427305" y="650063"/>
            <a:ext cx="5151092" cy="51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70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58A1857-2B00-9FC6-3F6B-470F58DFF045}"/>
              </a:ext>
            </a:extLst>
          </p:cNvPr>
          <p:cNvSpPr txBox="1">
            <a:spLocks/>
          </p:cNvSpPr>
          <p:nvPr/>
        </p:nvSpPr>
        <p:spPr>
          <a:xfrm>
            <a:off x="1063005" y="650063"/>
            <a:ext cx="10579415" cy="4616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200" dirty="0">
                <a:latin typeface="Replica Pro" panose="020B0504020101020102" pitchFamily="34" charset="0"/>
              </a:rPr>
              <a:t>TÍTULO DIAPOSITIVA</a:t>
            </a:r>
            <a:endParaRPr lang="es-CL" sz="2000" dirty="0">
              <a:latin typeface="Replica Pro" panose="020B0504020101020102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80F8B0E-E30B-13F1-0EF2-49E4C2686E74}"/>
              </a:ext>
            </a:extLst>
          </p:cNvPr>
          <p:cNvSpPr txBox="1"/>
          <p:nvPr/>
        </p:nvSpPr>
        <p:spPr>
          <a:xfrm>
            <a:off x="1063006" y="1121457"/>
            <a:ext cx="10579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bg2">
                    <a:lumMod val="25000"/>
                  </a:schemeClr>
                </a:solidFill>
                <a:latin typeface="Replica Pro Light" panose="020B0404020101020102" pitchFamily="34" charset="0"/>
              </a:rPr>
              <a:t>Subtítulo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6989ECC-BE93-8F91-01EF-8ED823780A32}"/>
              </a:ext>
            </a:extLst>
          </p:cNvPr>
          <p:cNvSpPr/>
          <p:nvPr/>
        </p:nvSpPr>
        <p:spPr>
          <a:xfrm>
            <a:off x="549579" y="650063"/>
            <a:ext cx="359923" cy="769443"/>
          </a:xfrm>
          <a:prstGeom prst="rect">
            <a:avLst/>
          </a:prstGeom>
          <a:solidFill>
            <a:srgbClr val="EE64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11706A6-DACE-421D-8AE7-D3348BD70C4D}"/>
              </a:ext>
            </a:extLst>
          </p:cNvPr>
          <p:cNvSpPr txBox="1">
            <a:spLocks/>
          </p:cNvSpPr>
          <p:nvPr/>
        </p:nvSpPr>
        <p:spPr>
          <a:xfrm>
            <a:off x="1063005" y="2463874"/>
            <a:ext cx="4306663" cy="3620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latin typeface="Replica Pro" panose="020B0504020101020102" pitchFamily="34" charset="0"/>
              </a:rPr>
              <a:t>Contenido</a:t>
            </a:r>
          </a:p>
          <a:p>
            <a:pPr algn="l"/>
            <a:endParaRPr lang="es-CL" sz="2000" dirty="0">
              <a:latin typeface="Helvetica Light" panose="020B0403020202020204" pitchFamily="34" charset="0"/>
            </a:endParaRPr>
          </a:p>
          <a:p>
            <a:pPr algn="l"/>
            <a:r>
              <a:rPr lang="es-CL" sz="1400" dirty="0" err="1">
                <a:latin typeface="Replica Pro Light" panose="020B0404020101020102" pitchFamily="34" charset="0"/>
              </a:rPr>
              <a:t>Etiam</a:t>
            </a:r>
            <a:r>
              <a:rPr lang="es-CL" sz="1400" dirty="0">
                <a:latin typeface="Replica Pro Light" panose="020B0404020101020102" pitchFamily="34" charset="0"/>
              </a:rPr>
              <a:t> porta </a:t>
            </a:r>
            <a:r>
              <a:rPr lang="es-CL" sz="1400" dirty="0" err="1">
                <a:latin typeface="Replica Pro Light" panose="020B0404020101020102" pitchFamily="34" charset="0"/>
              </a:rPr>
              <a:t>sem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malesuada</a:t>
            </a:r>
            <a:r>
              <a:rPr lang="es-CL" sz="1400" dirty="0">
                <a:latin typeface="Replica Pro Light" panose="020B0404020101020102" pitchFamily="34" charset="0"/>
              </a:rPr>
              <a:t> magna </a:t>
            </a:r>
            <a:r>
              <a:rPr lang="es-CL" sz="1400" dirty="0" err="1">
                <a:latin typeface="Replica Pro Light" panose="020B0404020101020102" pitchFamily="34" charset="0"/>
              </a:rPr>
              <a:t>mollis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euismod</a:t>
            </a:r>
            <a:r>
              <a:rPr lang="es-CL" sz="1400" dirty="0">
                <a:latin typeface="Replica Pro Light" panose="020B0404020101020102" pitchFamily="34" charset="0"/>
              </a:rPr>
              <a:t>. </a:t>
            </a:r>
            <a:r>
              <a:rPr lang="es-CL" sz="1400" dirty="0" err="1">
                <a:latin typeface="Replica Pro Light" panose="020B0404020101020102" pitchFamily="34" charset="0"/>
              </a:rPr>
              <a:t>Aenean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eu</a:t>
            </a:r>
            <a:r>
              <a:rPr lang="es-CL" sz="1400" dirty="0">
                <a:latin typeface="Replica Pro Light" panose="020B0404020101020102" pitchFamily="34" charset="0"/>
              </a:rPr>
              <a:t> leo </a:t>
            </a:r>
            <a:r>
              <a:rPr lang="es-CL" sz="1400" dirty="0" err="1">
                <a:latin typeface="Replica Pro Light" panose="020B0404020101020102" pitchFamily="34" charset="0"/>
              </a:rPr>
              <a:t>quam</a:t>
            </a:r>
            <a:r>
              <a:rPr lang="es-CL" sz="1400" dirty="0">
                <a:latin typeface="Replica Pro Light" panose="020B0404020101020102" pitchFamily="34" charset="0"/>
              </a:rPr>
              <a:t>. </a:t>
            </a:r>
            <a:r>
              <a:rPr lang="es-CL" sz="1400" dirty="0" err="1">
                <a:latin typeface="Replica Pro Light" panose="020B0404020101020102" pitchFamily="34" charset="0"/>
              </a:rPr>
              <a:t>Pellentesque</a:t>
            </a:r>
            <a:r>
              <a:rPr lang="es-CL" sz="1400" dirty="0">
                <a:latin typeface="Replica Pro Light" panose="020B0404020101020102" pitchFamily="34" charset="0"/>
              </a:rPr>
              <a:t> ornare </a:t>
            </a:r>
            <a:r>
              <a:rPr lang="es-CL" sz="1400" dirty="0" err="1">
                <a:latin typeface="Replica Pro Light" panose="020B0404020101020102" pitchFamily="34" charset="0"/>
              </a:rPr>
              <a:t>sem</a:t>
            </a:r>
            <a:r>
              <a:rPr lang="es-CL" sz="1400" dirty="0">
                <a:latin typeface="Replica Pro Light" panose="020B0404020101020102" pitchFamily="34" charset="0"/>
              </a:rPr>
              <a:t> lacinia </a:t>
            </a:r>
            <a:r>
              <a:rPr lang="es-CL" sz="1400" dirty="0" err="1">
                <a:latin typeface="Replica Pro Light" panose="020B0404020101020102" pitchFamily="34" charset="0"/>
              </a:rPr>
              <a:t>quam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venenatis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vestibulum</a:t>
            </a:r>
            <a:r>
              <a:rPr lang="es-CL" sz="1400" dirty="0">
                <a:latin typeface="Replica Pro Light" panose="020B0404020101020102" pitchFamily="34" charset="0"/>
              </a:rPr>
              <a:t>. </a:t>
            </a:r>
            <a:r>
              <a:rPr lang="es-CL" sz="1400" dirty="0" err="1">
                <a:latin typeface="Replica Pro Light" panose="020B0404020101020102" pitchFamily="34" charset="0"/>
              </a:rPr>
              <a:t>Vivamus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sagittis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lacus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vel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augue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laoreet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rutrum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faucibus</a:t>
            </a:r>
            <a:r>
              <a:rPr lang="es-CL" sz="1400" dirty="0">
                <a:latin typeface="Replica Pro Light" panose="020B0404020101020102" pitchFamily="34" charset="0"/>
              </a:rPr>
              <a:t> dolor auctor.</a:t>
            </a:r>
            <a:endParaRPr lang="es-CL" sz="2000" dirty="0">
              <a:latin typeface="Replica Pro Light" panose="020B0404020101020102" pitchFamily="34" charset="0"/>
            </a:endParaRPr>
          </a:p>
          <a:p>
            <a:pPr algn="l"/>
            <a:endParaRPr lang="es-CL" sz="2000" dirty="0">
              <a:latin typeface="Replica Pro Light" panose="020B0404020101020102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CL" sz="1400" dirty="0" err="1">
                <a:latin typeface="Replica Pro Light" panose="020B0404020101020102" pitchFamily="34" charset="0"/>
              </a:rPr>
              <a:t>Etiam</a:t>
            </a:r>
            <a:r>
              <a:rPr lang="es-CL" sz="1400" dirty="0">
                <a:latin typeface="Replica Pro Light" panose="020B0404020101020102" pitchFamily="34" charset="0"/>
              </a:rPr>
              <a:t> porta </a:t>
            </a:r>
            <a:r>
              <a:rPr lang="es-CL" sz="1400" dirty="0" err="1">
                <a:latin typeface="Replica Pro Light" panose="020B0404020101020102" pitchFamily="34" charset="0"/>
              </a:rPr>
              <a:t>sem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malesuada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CL" sz="1400" dirty="0">
                <a:latin typeface="Replica Pro Light" panose="020B0404020101020102" pitchFamily="34" charset="0"/>
              </a:rPr>
              <a:t>Magna </a:t>
            </a:r>
            <a:r>
              <a:rPr lang="es-CL" sz="1400" dirty="0" err="1">
                <a:latin typeface="Replica Pro Light" panose="020B0404020101020102" pitchFamily="34" charset="0"/>
              </a:rPr>
              <a:t>mollis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euismod</a:t>
            </a:r>
            <a:r>
              <a:rPr lang="es-CL" sz="1400" dirty="0">
                <a:latin typeface="Replica Pro Light" panose="020B0404020101020102" pitchFamily="34" charset="0"/>
              </a:rPr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CL" sz="1400" dirty="0" err="1">
                <a:latin typeface="Replica Pro Light" panose="020B0404020101020102" pitchFamily="34" charset="0"/>
              </a:rPr>
              <a:t>Aenean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eu</a:t>
            </a:r>
            <a:r>
              <a:rPr lang="es-CL" sz="1400" dirty="0">
                <a:latin typeface="Replica Pro Light" panose="020B0404020101020102" pitchFamily="34" charset="0"/>
              </a:rPr>
              <a:t> leo </a:t>
            </a:r>
            <a:r>
              <a:rPr lang="es-CL" sz="1400" dirty="0" err="1">
                <a:latin typeface="Replica Pro Light" panose="020B0404020101020102" pitchFamily="34" charset="0"/>
              </a:rPr>
              <a:t>quam</a:t>
            </a:r>
            <a:r>
              <a:rPr lang="es-CL" sz="1400" dirty="0">
                <a:latin typeface="Replica Pro Light" panose="020B0404020101020102" pitchFamily="34" charset="0"/>
              </a:rPr>
              <a:t>. </a:t>
            </a:r>
            <a:r>
              <a:rPr lang="es-CL" sz="1400" dirty="0" err="1">
                <a:latin typeface="Replica Pro Light" panose="020B0404020101020102" pitchFamily="34" charset="0"/>
              </a:rPr>
              <a:t>Pellentesque</a:t>
            </a:r>
            <a:r>
              <a:rPr lang="es-CL" sz="1400" dirty="0">
                <a:latin typeface="Replica Pro Light" panose="020B0404020101020102" pitchFamily="34" charset="0"/>
              </a:rPr>
              <a:t> ornare </a:t>
            </a:r>
            <a:r>
              <a:rPr lang="es-CL" sz="1400" dirty="0" err="1">
                <a:latin typeface="Replica Pro Light" panose="020B0404020101020102" pitchFamily="34" charset="0"/>
              </a:rPr>
              <a:t>sem</a:t>
            </a:r>
            <a:r>
              <a:rPr lang="es-CL" sz="1400" dirty="0">
                <a:latin typeface="Replica Pro Light" panose="020B0404020101020102" pitchFamily="34" charset="0"/>
              </a:rPr>
              <a:t> lacinia </a:t>
            </a:r>
            <a:r>
              <a:rPr lang="es-CL" sz="1400" dirty="0" err="1">
                <a:latin typeface="Replica Pro Light" panose="020B0404020101020102" pitchFamily="34" charset="0"/>
              </a:rPr>
              <a:t>quam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venenatis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vestibulum</a:t>
            </a:r>
            <a:r>
              <a:rPr lang="es-CL" sz="1400" dirty="0">
                <a:latin typeface="Replica Pro Light" panose="020B0404020101020102" pitchFamily="34" charset="0"/>
              </a:rPr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CL" sz="1400" dirty="0" err="1">
                <a:latin typeface="Replica Pro Light" panose="020B0404020101020102" pitchFamily="34" charset="0"/>
              </a:rPr>
              <a:t>Vivamus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sagittis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lacus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vel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augue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laoreet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rutrum</a:t>
            </a:r>
            <a:r>
              <a:rPr lang="es-CL" sz="1400" dirty="0">
                <a:latin typeface="Replica Pro Light" panose="020B0404020101020102" pitchFamily="34" charset="0"/>
              </a:rPr>
              <a:t> </a:t>
            </a:r>
            <a:r>
              <a:rPr lang="es-CL" sz="1400" dirty="0" err="1">
                <a:latin typeface="Replica Pro Light" panose="020B0404020101020102" pitchFamily="34" charset="0"/>
              </a:rPr>
              <a:t>faucibus</a:t>
            </a:r>
            <a:r>
              <a:rPr lang="es-CL" sz="1400" dirty="0">
                <a:latin typeface="Replica Pro Light" panose="020B0404020101020102" pitchFamily="34" charset="0"/>
              </a:rPr>
              <a:t> dolor auctor.</a:t>
            </a:r>
          </a:p>
        </p:txBody>
      </p:sp>
      <p:sp>
        <p:nvSpPr>
          <p:cNvPr id="4" name="Marcador de número de diapositiva 21">
            <a:extLst>
              <a:ext uri="{FF2B5EF4-FFF2-40B4-BE49-F238E27FC236}">
                <a16:creationId xmlns:a16="http://schemas.microsoft.com/office/drawing/2014/main" id="{6CC0DAF2-E133-F329-AD62-1CA978E8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11617308" y="6391072"/>
            <a:ext cx="574692" cy="365125"/>
          </a:xfrm>
        </p:spPr>
        <p:txBody>
          <a:bodyPr/>
          <a:lstStyle/>
          <a:p>
            <a:pPr algn="l"/>
            <a:fld id="{01B3D9B2-7D5B-3141-85E5-0F73F9451C0B}" type="slidenum">
              <a:rPr lang="es-CL" sz="1600" smtClean="0">
                <a:solidFill>
                  <a:schemeClr val="bg2">
                    <a:lumMod val="25000"/>
                  </a:schemeClr>
                </a:solidFill>
                <a:latin typeface="Helvetica" pitchFamily="2" charset="0"/>
              </a:rPr>
              <a:t>5</a:t>
            </a:fld>
            <a:endParaRPr lang="es-CL" sz="1600" dirty="0">
              <a:solidFill>
                <a:schemeClr val="bg2">
                  <a:lumMod val="25000"/>
                </a:schemeClr>
              </a:solidFill>
              <a:latin typeface="Helvetica" pitchFamily="2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C51072C-A2E0-A2BF-991B-D2E3E5B72A39}"/>
              </a:ext>
            </a:extLst>
          </p:cNvPr>
          <p:cNvGrpSpPr/>
          <p:nvPr/>
        </p:nvGrpSpPr>
        <p:grpSpPr>
          <a:xfrm>
            <a:off x="0" y="6410528"/>
            <a:ext cx="11578397" cy="236592"/>
            <a:chOff x="0" y="6410528"/>
            <a:chExt cx="11578397" cy="236592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65E043C-675F-E284-5688-7470F24C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41805" y="6410528"/>
              <a:ext cx="236592" cy="236592"/>
            </a:xfrm>
            <a:prstGeom prst="rect">
              <a:avLst/>
            </a:prstGeom>
          </p:spPr>
        </p:pic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1140F19D-844E-221E-0661-8E578CE872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637392"/>
              <a:ext cx="11459183" cy="0"/>
            </a:xfrm>
            <a:prstGeom prst="line">
              <a:avLst/>
            </a:prstGeom>
            <a:ln>
              <a:solidFill>
                <a:srgbClr val="EE64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Tabla 11">
            <a:extLst>
              <a:ext uri="{FF2B5EF4-FFF2-40B4-BE49-F238E27FC236}">
                <a16:creationId xmlns:a16="http://schemas.microsoft.com/office/drawing/2014/main" id="{4A8F7582-56EA-E8BA-22D2-E3B95AA83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882793"/>
              </p:ext>
            </p:extLst>
          </p:nvPr>
        </p:nvGraphicFramePr>
        <p:xfrm>
          <a:off x="6096000" y="2871354"/>
          <a:ext cx="5546421" cy="2883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8807">
                  <a:extLst>
                    <a:ext uri="{9D8B030D-6E8A-4147-A177-3AD203B41FA5}">
                      <a16:colId xmlns:a16="http://schemas.microsoft.com/office/drawing/2014/main" val="3418348964"/>
                    </a:ext>
                  </a:extLst>
                </a:gridCol>
                <a:gridCol w="1848807">
                  <a:extLst>
                    <a:ext uri="{9D8B030D-6E8A-4147-A177-3AD203B41FA5}">
                      <a16:colId xmlns:a16="http://schemas.microsoft.com/office/drawing/2014/main" val="1271137510"/>
                    </a:ext>
                  </a:extLst>
                </a:gridCol>
                <a:gridCol w="1848807">
                  <a:extLst>
                    <a:ext uri="{9D8B030D-6E8A-4147-A177-3AD203B41FA5}">
                      <a16:colId xmlns:a16="http://schemas.microsoft.com/office/drawing/2014/main" val="3162339264"/>
                    </a:ext>
                  </a:extLst>
                </a:gridCol>
              </a:tblGrid>
              <a:tr h="320421">
                <a:tc>
                  <a:txBody>
                    <a:bodyPr/>
                    <a:lstStyle/>
                    <a:p>
                      <a:r>
                        <a:rPr lang="es-CL" sz="1100" dirty="0">
                          <a:latin typeface="Helvetica" pitchFamily="2" charset="0"/>
                        </a:rPr>
                        <a:t>Columna 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>
                          <a:latin typeface="Helvetica" pitchFamily="2" charset="0"/>
                        </a:rPr>
                        <a:t>Columna 2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100" dirty="0">
                          <a:latin typeface="Helvetica" pitchFamily="2" charset="0"/>
                        </a:rPr>
                        <a:t>Columna 3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898426"/>
                  </a:ext>
                </a:extLst>
              </a:tr>
              <a:tr h="320421"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611152"/>
                  </a:ext>
                </a:extLst>
              </a:tr>
              <a:tr h="320421"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786424"/>
                  </a:ext>
                </a:extLst>
              </a:tr>
              <a:tr h="320421"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724059"/>
                  </a:ext>
                </a:extLst>
              </a:tr>
              <a:tr h="320421"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504659"/>
                  </a:ext>
                </a:extLst>
              </a:tr>
              <a:tr h="320421"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464790"/>
                  </a:ext>
                </a:extLst>
              </a:tr>
              <a:tr h="320421"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944811"/>
                  </a:ext>
                </a:extLst>
              </a:tr>
              <a:tr h="320421"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5742453"/>
                  </a:ext>
                </a:extLst>
              </a:tr>
              <a:tr h="320421"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1100" dirty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298018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15B0D007-EAC0-7CF0-0317-36573AB74713}"/>
              </a:ext>
            </a:extLst>
          </p:cNvPr>
          <p:cNvSpPr txBox="1"/>
          <p:nvPr/>
        </p:nvSpPr>
        <p:spPr>
          <a:xfrm>
            <a:off x="6096000" y="2463874"/>
            <a:ext cx="56145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b="1" dirty="0">
                <a:solidFill>
                  <a:schemeClr val="bg2">
                    <a:lumMod val="25000"/>
                  </a:schemeClr>
                </a:solidFill>
                <a:latin typeface="Helvetica Light" panose="020B0403020202020204" pitchFamily="34" charset="0"/>
              </a:rPr>
              <a:t>Ejemplo de tabla </a:t>
            </a:r>
          </a:p>
        </p:txBody>
      </p:sp>
    </p:spTree>
    <p:extLst>
      <p:ext uri="{BB962C8B-B14F-4D97-AF65-F5344CB8AC3E}">
        <p14:creationId xmlns:p14="http://schemas.microsoft.com/office/powerpoint/2010/main" val="3555531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8701C351-0712-9385-F961-FDC9E5B0B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39" y="4990823"/>
            <a:ext cx="4283721" cy="6985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E5D0DBF-7D8D-CE06-2F3F-4D824C09C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937" y="1036607"/>
            <a:ext cx="3194124" cy="5831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049F32-79B2-D001-A31D-7A64F8FDF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221" y="3123238"/>
            <a:ext cx="5567330" cy="38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42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01DE8D-F949-79AD-D74B-EB0F8810C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360" y="1036607"/>
            <a:ext cx="3164701" cy="5831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7D7A9C1-CBB5-1E97-43E3-B571DA3A5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611" y="5175340"/>
            <a:ext cx="4272249" cy="6040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43B3069-3C67-7002-6AC3-A80C3BB3C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450" y="3130552"/>
            <a:ext cx="5499100" cy="37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548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189</Words>
  <Application>Microsoft Office PowerPoint</Application>
  <PresentationFormat>Panorámica</PresentationFormat>
  <Paragraphs>33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Helvetica Light</vt:lpstr>
      <vt:lpstr>Replica Pro</vt:lpstr>
      <vt:lpstr>Replica Pro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BARBARA MUNOZ PINO</cp:lastModifiedBy>
  <cp:revision>7</cp:revision>
  <dcterms:created xsi:type="dcterms:W3CDTF">2022-12-13T17:42:08Z</dcterms:created>
  <dcterms:modified xsi:type="dcterms:W3CDTF">2023-01-26T19:28:30Z</dcterms:modified>
</cp:coreProperties>
</file>